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CESAR CHAVEZ ST / PLEASANT VALLEY RD
Intersection ID: 5160822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CESAR CHAVEZ ST / PLEASANT VALLEY RD
Intersection ID: 5160822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CESAR CHAVEZ ST / PLEASANT VALLEY RD
Intersection ID: 5160822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CESAR CHAVEZ ST / PLEASANT VALLEY RD
Intersection ID: 5160822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Truck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